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3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7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6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46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6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8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66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067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9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4CBE88-AAD9-12F4-0810-8DD208301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cs-CZ" dirty="0" err="1"/>
              <a:t>JavaPAINT</a:t>
            </a:r>
            <a:endParaRPr lang="cs-CZ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39E3738-7C74-7B92-353D-C6FB4AA13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2191708"/>
          </a:xfrm>
        </p:spPr>
        <p:txBody>
          <a:bodyPr anchor="t">
            <a:normAutofit/>
          </a:bodyPr>
          <a:lstStyle/>
          <a:p>
            <a:pPr algn="l"/>
            <a:r>
              <a:rPr lang="cs-CZ" dirty="0" err="1"/>
              <a:t>Vytovořili</a:t>
            </a:r>
            <a:r>
              <a:rPr lang="cs-CZ" dirty="0"/>
              <a:t>: Adam Kapsa</a:t>
            </a:r>
          </a:p>
          <a:p>
            <a:pPr algn="l"/>
            <a:r>
              <a:rPr lang="cs-CZ" dirty="0"/>
              <a:t>		 Tadeáš Jindra</a:t>
            </a:r>
          </a:p>
          <a:p>
            <a:pPr algn="l"/>
            <a:r>
              <a:rPr lang="cs-CZ" dirty="0"/>
              <a:t>		 Marek Čermák</a:t>
            </a:r>
          </a:p>
        </p:txBody>
      </p:sp>
      <p:pic>
        <p:nvPicPr>
          <p:cNvPr id="4" name="Picture 3" descr="Obsah obrázku Barevnost, kancelářské potřeby, design&#10;&#10;Popis byl vytvořen automaticky">
            <a:extLst>
              <a:ext uri="{FF2B5EF4-FFF2-40B4-BE49-F238E27FC236}">
                <a16:creationId xmlns:a16="http://schemas.microsoft.com/office/drawing/2014/main" id="{3648FBC7-A2A5-57B1-4C3A-D37360C2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43" r="28426" b="-1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2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9CDE8E-6D52-F6F9-8FAF-D61192C8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 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CEE5A2-CF2E-2BB0-3B39-7CF09B33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Pracovalo se nám skvěle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Spolupráce byla bez problému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Hodně jsme se naučili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Zvládli jsme vše co jsme chtěli</a:t>
            </a:r>
          </a:p>
        </p:txBody>
      </p:sp>
      <p:pic>
        <p:nvPicPr>
          <p:cNvPr id="1030" name="Picture 6" descr="peepoSupport by PiperRayneBow on DeviantArt">
            <a:extLst>
              <a:ext uri="{FF2B5EF4-FFF2-40B4-BE49-F238E27FC236}">
                <a16:creationId xmlns:a16="http://schemas.microsoft.com/office/drawing/2014/main" id="{6D4088D4-B819-EFE7-10DC-09699EF1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723" y="2835211"/>
            <a:ext cx="4905551" cy="309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3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F50922-45DC-44EF-B132-0B45741B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C68E7E-5995-84B1-B38B-7481A73CB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008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902D-A74B-FDF6-FF0F-32658CB1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197852-7E67-EB96-0657-9CE8B46C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Informace o aplikaci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13C3C70-4F95-6731-5FD9-593DC152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Java verze: 21.0.4 2024-07-16 LTS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/>
              <a:t>JavaFX</a:t>
            </a:r>
            <a:r>
              <a:rPr lang="cs-CZ" dirty="0"/>
              <a:t> verze: 21.0.4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Sestaveno pomocí </a:t>
            </a:r>
            <a:r>
              <a:rPr lang="cs-CZ" dirty="0" err="1"/>
              <a:t>Maven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GUI vytvořeno </a:t>
            </a:r>
            <a:r>
              <a:rPr lang="cs-CZ" dirty="0" err="1"/>
              <a:t>SceneBuilderem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606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8C165F-98F4-AAF2-CFE8-8CDE845D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AACE-6FC2-AD24-9449-A39D3DD43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81304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Aplikace obsahuje: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err="1"/>
              <a:t>Load</a:t>
            </a:r>
            <a:r>
              <a:rPr lang="cs-CZ" sz="2400" dirty="0"/>
              <a:t>/</a:t>
            </a:r>
            <a:r>
              <a:rPr lang="cs-CZ" sz="2400" dirty="0" err="1"/>
              <a:t>Save</a:t>
            </a:r>
            <a:endParaRPr lang="cs-CZ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Malování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err="1"/>
              <a:t>Invert</a:t>
            </a:r>
            <a:r>
              <a:rPr lang="cs-CZ" sz="2400" dirty="0"/>
              <a:t> a černo-bílý filtr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Krok zpět a dopředu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Generace náhodného obrázku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Historie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15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434ED9-8310-DCFF-5F64-2FEA1629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týmu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91451B-D383-CDF4-C226-ACCDB8BC4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Název týmu: </a:t>
            </a:r>
          </a:p>
          <a:p>
            <a:r>
              <a:rPr lang="cs-CZ" dirty="0"/>
              <a:t>Rozdělení práce: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Tadeáš Jindra </a:t>
            </a:r>
            <a:r>
              <a:rPr lang="cs-CZ" dirty="0"/>
              <a:t>– </a:t>
            </a:r>
            <a:r>
              <a:rPr lang="cs-CZ" dirty="0" err="1"/>
              <a:t>Load</a:t>
            </a:r>
            <a:r>
              <a:rPr lang="cs-CZ" dirty="0"/>
              <a:t>, </a:t>
            </a:r>
            <a:r>
              <a:rPr lang="cs-CZ" dirty="0" err="1"/>
              <a:t>Save</a:t>
            </a:r>
            <a:r>
              <a:rPr lang="cs-CZ" dirty="0"/>
              <a:t>, Malování, Krok zpět a vpřed, </a:t>
            </a:r>
            <a:r>
              <a:rPr lang="cs-CZ" dirty="0" err="1"/>
              <a:t>Resizing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Adam Kapsa </a:t>
            </a:r>
            <a:r>
              <a:rPr lang="cs-CZ" dirty="0"/>
              <a:t>– GUI, přiřazení funkcí k GUI, </a:t>
            </a:r>
            <a:r>
              <a:rPr lang="cs-CZ" dirty="0" err="1"/>
              <a:t>About</a:t>
            </a:r>
            <a:r>
              <a:rPr lang="cs-CZ" dirty="0"/>
              <a:t> pop-up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Marek Čermák </a:t>
            </a:r>
            <a:r>
              <a:rPr lang="cs-CZ" dirty="0"/>
              <a:t>– </a:t>
            </a:r>
            <a:r>
              <a:rPr lang="cs-CZ" dirty="0" err="1"/>
              <a:t>Invert</a:t>
            </a:r>
            <a:r>
              <a:rPr lang="cs-CZ" dirty="0"/>
              <a:t> a černo-bílý filtr, náhodná generace obrázku, historie akcí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838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BFE99-CEEC-5593-B129-D913BE37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4E2B62DD-4A33-99D4-3F1E-625CFCE9E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42" y="2545378"/>
            <a:ext cx="5707990" cy="3093689"/>
          </a:xfr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B5534A40-6641-0A62-F4E5-72731F2B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70" y="2545378"/>
            <a:ext cx="5705475" cy="30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516A-FC5B-429B-AC6E-24F908C7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262D6A-4B86-A12A-58A7-D5A4BC19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4FF9469D-7DB3-20F2-576D-1B808A27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3" y="2590541"/>
            <a:ext cx="5695859" cy="3076834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6982EAC-C409-CF9D-AEB6-1D018056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447" y="2599493"/>
            <a:ext cx="5693773" cy="30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D19359-B3E7-4546-386C-49F35C4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66AC64B-8359-B252-FC35-C3BF335A4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9" y="2743899"/>
            <a:ext cx="5910812" cy="3194367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C9A157A-05B5-5C5C-817F-ED06458C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12" y="2743899"/>
            <a:ext cx="5724524" cy="30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95E7-DCA8-5B75-205F-C71EE21F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25205-1E49-7C5F-DFC2-B4039C54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41C0CF59-5891-48A2-9B21-88795E074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148" y="2467399"/>
            <a:ext cx="7531703" cy="4072787"/>
          </a:xfrm>
        </p:spPr>
      </p:pic>
    </p:spTree>
    <p:extLst>
      <p:ext uri="{BB962C8B-B14F-4D97-AF65-F5344CB8AC3E}">
        <p14:creationId xmlns:p14="http://schemas.microsoft.com/office/powerpoint/2010/main" val="337626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BDC67-DE2A-540E-7906-5963C4EC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Klady/Zápory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AB5E9D-BBC8-349A-E5EC-386AEF9D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135880" cy="3593592"/>
          </a:xfrm>
        </p:spPr>
        <p:txBody>
          <a:bodyPr/>
          <a:lstStyle/>
          <a:p>
            <a:r>
              <a:rPr lang="cs-CZ" dirty="0"/>
              <a:t>Klady: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Sestaveno s </a:t>
            </a:r>
            <a:r>
              <a:rPr lang="cs-CZ" dirty="0" err="1"/>
              <a:t>Maven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Lehce upravitelné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Funkční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9AB9F18D-4FC1-336A-EE66-2D2A6984908D}"/>
              </a:ext>
            </a:extLst>
          </p:cNvPr>
          <p:cNvSpPr txBox="1">
            <a:spLocks/>
          </p:cNvSpPr>
          <p:nvPr/>
        </p:nvSpPr>
        <p:spPr>
          <a:xfrm>
            <a:off x="6094476" y="2587752"/>
            <a:ext cx="5795274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Zápory: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Nepoužívá nejnovější Javu a </a:t>
            </a:r>
            <a:r>
              <a:rPr lang="cs-CZ" dirty="0" err="1"/>
              <a:t>JavaFx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Málo funkcí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Vyžaduje nainstalovanou Javu pro spuštění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399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160</Words>
  <Application>Microsoft Office PowerPoint</Application>
  <PresentationFormat>Širokoúhlá obrazovka</PresentationFormat>
  <Paragraphs>42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Franklin Gothic Demi Cond</vt:lpstr>
      <vt:lpstr>Franklin Gothic Medium</vt:lpstr>
      <vt:lpstr>Wingdings</vt:lpstr>
      <vt:lpstr>JuxtaposeVTI</vt:lpstr>
      <vt:lpstr>JavaPAINT</vt:lpstr>
      <vt:lpstr>Informace o aplikaci</vt:lpstr>
      <vt:lpstr>Funkce aplikace</vt:lpstr>
      <vt:lpstr>O týmu</vt:lpstr>
      <vt:lpstr>Ukázka funkcí</vt:lpstr>
      <vt:lpstr>Ukázka funkcí</vt:lpstr>
      <vt:lpstr>Ukázka funkcí</vt:lpstr>
      <vt:lpstr>Ukázka funkcí</vt:lpstr>
      <vt:lpstr>Klady/Zápory</vt:lpstr>
      <vt:lpstr>Závěr  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Jindra Tadeáš</dc:creator>
  <cp:lastModifiedBy>Jindra Tadeáš</cp:lastModifiedBy>
  <cp:revision>41</cp:revision>
  <dcterms:created xsi:type="dcterms:W3CDTF">2025-01-14T19:30:06Z</dcterms:created>
  <dcterms:modified xsi:type="dcterms:W3CDTF">2025-01-14T20:05:32Z</dcterms:modified>
</cp:coreProperties>
</file>